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3D6F1-1A74-481C-A51B-2771F33122AD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CC76-434A-4748-8E31-2EFFABA44E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FE54-C828-4BDE-873A-2CBFD175FC0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4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49B0-D7B4-4577-9D3A-2419127FA65C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DF11-5968-459F-BF3D-203BE2A4B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企业电子印章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绑定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流程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58770"/>
            <a:ext cx="42132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91580" y="638690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选择扫描的图片文件，再点击“确认上传”按钮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13765"/>
            <a:ext cx="3643313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下箭头 8"/>
          <p:cNvSpPr/>
          <p:nvPr/>
        </p:nvSpPr>
        <p:spPr>
          <a:xfrm rot="16200000">
            <a:off x="4420660" y="2917620"/>
            <a:ext cx="1022760" cy="450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62110" y="5499230"/>
            <a:ext cx="153017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0215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77" y="1514915"/>
            <a:ext cx="716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568" y="692696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  三个工作日后，可查询电子印章是否做好，点击“印章状态查询”链接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971600" y="4914165"/>
            <a:ext cx="99011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40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591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35" y="1493785"/>
            <a:ext cx="86661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91580" y="638690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点击“查看”链接，可看到企业电子印章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47664" y="5229200"/>
            <a:ext cx="1656184" cy="12961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4256965" y="2708920"/>
            <a:ext cx="1022760" cy="450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06335" y="2105601"/>
            <a:ext cx="641140" cy="5133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5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lack_coffee\Documents\Tencent Files\278875295\Image\C2C\HX~O~EE~_JBEF3U)6MMI(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5"/>
            <a:ext cx="4896544" cy="4781871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8282" y="728700"/>
            <a:ext cx="7605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此时在申领系统可以看到企业电子印章，方法为点击“查看印章”链接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75856" y="2708920"/>
            <a:ext cx="958075" cy="5133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388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1640" y="323655"/>
            <a:ext cx="6400800" cy="81009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完成电子印章绑定后，必须要下载“签单控件”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4355976" y="4221088"/>
            <a:ext cx="122413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868144" y="2060848"/>
            <a:ext cx="2915816" cy="3970318"/>
          </a:xfrm>
          <a:prstGeom prst="rect">
            <a:avLst/>
          </a:prstGeom>
          <a:noFill/>
          <a:ln w="9525">
            <a:solidFill>
              <a:srgbClr val="C0504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进入系统后， 许可证业务系统进行判断企业是否已有电子签章。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1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、未绑定签章：立即绑定 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进入电子印章注册绑定平台，只有绑定签章后，才能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办理“电子许可证” 。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4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2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、已绑定签章： 进入自动进入电子许可证流程。</a:t>
            </a:r>
            <a:endParaRPr lang="en-US" altLang="zh-CN" sz="14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21550" y="1041397"/>
            <a:ext cx="82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企业第一次登录后，系统会检查企业是否绑定过电子印章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1"/>
            <a:ext cx="4680520" cy="45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68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16505" y="278650"/>
            <a:ext cx="877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进入电子印章申请注册系统    </a:t>
            </a:r>
            <a:r>
              <a:rPr lang="en-US" altLang="zh-CN" sz="2000" b="1" dirty="0" smtClean="0"/>
              <a:t>http</a:t>
            </a:r>
            <a:r>
              <a:rPr lang="en-US" altLang="zh-CN" sz="2000" b="1" dirty="0"/>
              <a:t>://</a:t>
            </a:r>
            <a:r>
              <a:rPr lang="en-US" altLang="zh-CN" sz="2000" b="1" dirty="0" smtClean="0"/>
              <a:t>casign.gfapki.com.cn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30128" cy="53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 flipV="1">
            <a:off x="2339752" y="3429000"/>
            <a:ext cx="28803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275856" y="2708920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9792" y="2492896"/>
            <a:ext cx="2048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选择您钥匙中的</a:t>
            </a:r>
            <a:r>
              <a:rPr lang="en-US" altLang="zh-CN" sz="1200" dirty="0" smtClean="0"/>
              <a:t>CA</a:t>
            </a:r>
            <a:r>
              <a:rPr lang="zh-CN" altLang="en-US" sz="1200" dirty="0" smtClean="0"/>
              <a:t>数字证书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3656057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点击“登录”进入电子印章申请注册系统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377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16605" y="1015823"/>
            <a:ext cx="6885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点击“新电子印章申请”链接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718810"/>
            <a:ext cx="4667702" cy="42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2483768" y="2852936"/>
            <a:ext cx="666074" cy="3870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7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5040560" cy="48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C:\Users\GFACA\Desktop\张帆\钢笔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12144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4140460" cy="152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84168" y="1988840"/>
            <a:ext cx="203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填写企业有关信息，按确认按钮提交信息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0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16605" y="1015823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再回到首页面，点击“印章确认函打印及上传”链接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583795"/>
            <a:ext cx="4577692" cy="41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2123728" y="3933056"/>
            <a:ext cx="1035115" cy="315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01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0" y="1628800"/>
            <a:ext cx="86439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4500747"/>
            <a:ext cx="8543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81590" y="982775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点击“申请函下载”链接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256965" y="3924055"/>
            <a:ext cx="1022760" cy="450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317305" y="2967406"/>
            <a:ext cx="630070" cy="747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01570" y="521110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将此确认函下载，打印，盖章，扫描成图片文件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6673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40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31" y="2700330"/>
            <a:ext cx="8196213" cy="6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24614" y="1493785"/>
            <a:ext cx="7605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返回刚才的页面，点击“上传申请函”链接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767355" y="2843935"/>
            <a:ext cx="765085" cy="747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240</Words>
  <Application>Microsoft Office PowerPoint</Application>
  <PresentationFormat>全屏显示(4:3)</PresentationFormat>
  <Paragraphs>31</Paragraphs>
  <Slides>14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企业电子印章绑定流程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企业电子印章绑定</dc:title>
  <dc:creator>zouoffice</dc:creator>
  <cp:lastModifiedBy>zouoffice</cp:lastModifiedBy>
  <cp:revision>10</cp:revision>
  <dcterms:created xsi:type="dcterms:W3CDTF">2019-11-15T02:31:31Z</dcterms:created>
  <dcterms:modified xsi:type="dcterms:W3CDTF">2019-11-29T02:11:51Z</dcterms:modified>
</cp:coreProperties>
</file>